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70" r:id="rId6"/>
    <p:sldId id="262" r:id="rId7"/>
    <p:sldId id="263" r:id="rId8"/>
    <p:sldId id="267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19DB8-5AE9-35E0-89BD-8BA7AF99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722" y="632633"/>
            <a:ext cx="12132286" cy="918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3C12A-395E-0944-F499-EB8DE6D2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062" y="366109"/>
            <a:ext cx="11963526" cy="893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49363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A5654-25C3-DBDE-F368-5FA5F0D9E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540" y="504844"/>
            <a:ext cx="11746866" cy="875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7986C-8D2A-7251-436C-65A13666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75" y="266320"/>
            <a:ext cx="12094150" cy="898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D986-E692-0D4F-ED4F-CE1A1716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E795F-515C-4AB3-5F3B-7FF04F6F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812" y="282575"/>
            <a:ext cx="12999976" cy="96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6788C-09E2-E725-E0CD-CEA4FEB3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48" y="558505"/>
            <a:ext cx="11695052" cy="869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A94E0-CF59-7019-6D4C-9C30C940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125" y="381769"/>
            <a:ext cx="11752081" cy="9000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33,472 Thank You Stock Photos - Free &amp; Royalty-Free Stock ...">
            <a:extLst>
              <a:ext uri="{FF2B5EF4-FFF2-40B4-BE49-F238E27FC236}">
                <a16:creationId xmlns:a16="http://schemas.microsoft.com/office/drawing/2014/main" id="{E5837384-4E10-48E5-15D9-97C75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85849"/>
            <a:ext cx="13115925" cy="78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537</TotalTime>
  <Words>19</Words>
  <Application>Microsoft Office PowerPoint</Application>
  <PresentationFormat>Custom</PresentationFormat>
  <Paragraphs>27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8</cp:revision>
  <dcterms:created xsi:type="dcterms:W3CDTF">2006-08-16T00:00:00Z</dcterms:created>
  <dcterms:modified xsi:type="dcterms:W3CDTF">2024-06-23T16:45:04Z</dcterms:modified>
</cp:coreProperties>
</file>